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A2E9AC4-8347-4959-A76C-5279596944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25469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36CA6FE-F198-49FE-956B-E6AE3409197E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DB773CF-63B3-4D54-9150-30645C3E55EB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0E89588-C3A6-4722-A550-79F7BBD97013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5FA50EE-5E58-4C85-82C3-B5F010432A2F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2058F36-0D57-46BE-97B2-C7432787590F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BABC8DA-91F3-4BED-B606-6222F4036F28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475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254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9" r:id="rId1"/>
    <p:sldLayoutId id="214748366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6675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福音執事當宣告，主十字架的道，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福音當傳得完全，基督纔會如願；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各各他山的得勝，你們也當作證，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祂是威武榮耀王，陰府一見就慌。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85725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H664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福音執事當宣告</a:t>
            </a:r>
            <a:r>
              <a:rPr lang="zh-CN" altLang="en-US" sz="2800" b="1" dirty="0">
                <a:solidFill>
                  <a:schemeClr val="tx1"/>
                </a:solidFill>
                <a:latin typeface="Times New Roman" pitchFamily="18" charset="0"/>
                <a:ea typeface="細明體" pitchFamily="49" charset="-120"/>
              </a:rPr>
              <a:t> </a:t>
            </a:r>
            <a:r>
              <a:rPr lang="en-US" altLang="zh-CN" sz="2400" dirty="0">
                <a:latin typeface="Arial Narrow" pitchFamily="34" charset="0"/>
                <a:ea typeface="細明體" pitchFamily="49" charset="-120"/>
              </a:rPr>
              <a:t>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H664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主的救恩當宣告，不要稍微減少，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每一部分都緊要，全傳大有功效；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屬主的人當領會，祂死原是為罪，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但是祂往加略時，也帶罪人同陟。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H664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的執事當宣告，當在四方傳報，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說明主在十架上，已經敗壞撒但；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真的，基督說“成了！”這信息何奇妙！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今後魔鬼蒙羞辱，故當到處歡呼。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3539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H664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神的福音當傳開，不要再怕失敗！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你既同主坐天上，腳下就是撒但；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戰事雖然兇且急，你當高舉主旗，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主比壯士還要壯，祂必得勝為王。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H664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神的執事當傳道，不要吹無定號，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因為我們立足地，永遠是得勝的；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哦，應當歡呼宣告，好使舉世知道：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基督我王何榮耀，已使仇敵敗倒！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H664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神的執事當勇敢，不要害羞喪膽，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因為君王快顯現，也許就在今天！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仇敵到處仍為患，故當空前傳揚；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爭戰雖大恩也大，將來賞賜更大。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31</TotalTime>
  <Words>371</Words>
  <Application>Microsoft Office PowerPoint</Application>
  <PresentationFormat>On-screen Show (16:9)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Times New Roman</vt:lpstr>
      <vt:lpstr>Wingdings</vt:lpstr>
      <vt:lpstr>cccta_hymn</vt:lpstr>
      <vt:lpstr>H664  福音執事當宣告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H664 福音執事當宣告</dc:title>
  <dc:subject>Hymnary 聖徒詩歌</dc:subject>
  <dc:creator>LIU</dc:creator>
  <cp:lastModifiedBy>Timothy Liang</cp:lastModifiedBy>
  <cp:revision>20</cp:revision>
  <dcterms:created xsi:type="dcterms:W3CDTF">2001-06-19T19:10:15Z</dcterms:created>
  <dcterms:modified xsi:type="dcterms:W3CDTF">2017-08-06T15:41:14Z</dcterms:modified>
</cp:coreProperties>
</file>